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4"/>
  </p:notesMasterIdLst>
  <p:sldIdLst>
    <p:sldId id="256" r:id="rId2"/>
    <p:sldId id="278" r:id="rId3"/>
    <p:sldId id="265" r:id="rId4"/>
    <p:sldId id="281" r:id="rId5"/>
    <p:sldId id="282" r:id="rId6"/>
    <p:sldId id="283" r:id="rId7"/>
    <p:sldId id="28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8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1172" autoAdjust="0"/>
  </p:normalViewPr>
  <p:slideViewPr>
    <p:cSldViewPr snapToGrid="0">
      <p:cViewPr varScale="1">
        <p:scale>
          <a:sx n="65" d="100"/>
          <a:sy n="65" d="100"/>
        </p:scale>
        <p:origin x="9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D3C5C-BB9E-497D-9C34-7E3BEBF38AA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CF7C-C794-404D-A3AC-4A46EE0DC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8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161D-9D0B-B749-451B-1FFDB3EC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A83F2-8A0B-74B8-1CA3-8AAD5D079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0AEE4-9926-F30B-59F7-8DCCDEBFB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56CEC-5243-78F4-3A92-BF646646F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6A36-A8DD-57F3-CED0-3D50AB0C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34C70-F79E-88EC-D461-155A962EC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03CC7-95D5-6E4B-BB88-2B07328AB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43116-20E4-87E1-12CD-D32A4257E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B83C-3C4A-F580-1C6C-4051E996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CF9A6-B65E-5812-7069-05317E8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ACDA2-7916-6BA4-B9C5-7E8ADB677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AB73C-F02C-8E7F-CEE1-06FEF15F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9BA6-DF66-E98D-A663-4596D824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BCB74-E776-F25A-762A-0036C50D9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30D9-1D71-04EE-4847-DBA4894FD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C9CB-A790-245F-3E51-02ED80577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5C2B-7AE9-F9FD-A029-556D1766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12651-9A6D-9C2D-CAD1-2A2F4F303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D676E-6683-E644-5DA9-07167EB83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223E-BAF2-A431-5C0A-3C3D246A3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3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5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9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.docs.live.net/ba6d92236af5366b/Desktop/AICT/final%20project/download.htm" TargetMode="External"/><Relationship Id="rId4" Type="http://schemas.openxmlformats.org/officeDocument/2006/relationships/hyperlink" Target="https://d.docs.live.net/ba6d92236af5366b/Desktop/AICT/final%20project/group5-Tech-startup.ht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997" y="2379555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272417">
            <a:off x="1733194" y="4801143"/>
            <a:ext cx="2665696" cy="1762735"/>
          </a:xfrm>
          <a:custGeom>
            <a:avLst/>
            <a:gdLst/>
            <a:ahLst/>
            <a:cxnLst/>
            <a:rect l="l" t="t" r="r" b="b"/>
            <a:pathLst>
              <a:path w="3998544" h="2644103">
                <a:moveTo>
                  <a:pt x="0" y="0"/>
                </a:moveTo>
                <a:lnTo>
                  <a:pt x="3998544" y="0"/>
                </a:lnTo>
                <a:lnTo>
                  <a:pt x="3998544" y="2644104"/>
                </a:lnTo>
                <a:lnTo>
                  <a:pt x="0" y="2644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99476" y="-2667903"/>
            <a:ext cx="8065588" cy="8065588"/>
          </a:xfrm>
          <a:custGeom>
            <a:avLst/>
            <a:gdLst/>
            <a:ahLst/>
            <a:cxnLst/>
            <a:rect l="l" t="t" r="r" b="b"/>
            <a:pathLst>
              <a:path w="12098382" h="12098382">
                <a:moveTo>
                  <a:pt x="0" y="0"/>
                </a:moveTo>
                <a:lnTo>
                  <a:pt x="12098382" y="0"/>
                </a:lnTo>
                <a:lnTo>
                  <a:pt x="12098382" y="12098383"/>
                </a:lnTo>
                <a:lnTo>
                  <a:pt x="0" y="1209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61340" y="-954638"/>
            <a:ext cx="5115001" cy="4383638"/>
          </a:xfrm>
          <a:custGeom>
            <a:avLst/>
            <a:gdLst/>
            <a:ahLst/>
            <a:cxnLst/>
            <a:rect l="l" t="t" r="r" b="b"/>
            <a:pathLst>
              <a:path w="7672502" h="6575457">
                <a:moveTo>
                  <a:pt x="0" y="0"/>
                </a:moveTo>
                <a:lnTo>
                  <a:pt x="7672502" y="0"/>
                </a:lnTo>
                <a:lnTo>
                  <a:pt x="7672502" y="6575457"/>
                </a:lnTo>
                <a:lnTo>
                  <a:pt x="0" y="65754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12985" y="-1098788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13320" y="2559301"/>
            <a:ext cx="8965361" cy="118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7020" dirty="0">
                <a:solidFill>
                  <a:schemeClr val="bg2">
                    <a:lumMod val="50000"/>
                  </a:schemeClr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Tech Startup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1912" y="3987506"/>
            <a:ext cx="3648178" cy="3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1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9720788" y="174729"/>
            <a:ext cx="3570824" cy="3489224"/>
          </a:xfrm>
          <a:custGeom>
            <a:avLst/>
            <a:gdLst/>
            <a:ahLst/>
            <a:cxnLst/>
            <a:rect l="l" t="t" r="r" b="b"/>
            <a:pathLst>
              <a:path w="5356236" h="5233836">
                <a:moveTo>
                  <a:pt x="0" y="0"/>
                </a:moveTo>
                <a:lnTo>
                  <a:pt x="5356236" y="0"/>
                </a:lnTo>
                <a:lnTo>
                  <a:pt x="5356236" y="5233836"/>
                </a:lnTo>
                <a:lnTo>
                  <a:pt x="0" y="5233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Future-Technology(chosic.com)">
            <a:hlinkClick r:id="" action="ppaction://media"/>
            <a:extLst>
              <a:ext uri="{FF2B5EF4-FFF2-40B4-BE49-F238E27FC236}">
                <a16:creationId xmlns:a16="http://schemas.microsoft.com/office/drawing/2014/main" id="{1D896996-4FB4-7A2B-1E42-A61A51FB9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73" y="588028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D7059-913B-6EB2-72FB-4EB46973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58E54B-EFEB-5A49-B2E3-86B5F25791D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CB602C1E-E418-BF1E-79A1-1CF80579D963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CC802484-31DB-964A-7C5B-76C8EF6A3CEA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8237E504-853F-E991-FDAB-F1A7E87C1875}"/>
              </a:ext>
            </a:extLst>
          </p:cNvPr>
          <p:cNvSpPr/>
          <p:nvPr/>
        </p:nvSpPr>
        <p:spPr>
          <a:xfrm rot="7390617">
            <a:off x="982562" y="1526479"/>
            <a:ext cx="2996691" cy="2672172"/>
          </a:xfrm>
          <a:prstGeom prst="blockArc">
            <a:avLst>
              <a:gd name="adj1" fmla="val 14794825"/>
              <a:gd name="adj2" fmla="val 17795711"/>
              <a:gd name="adj3" fmla="val 2515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D3F6EEDF-C763-2BA9-4A32-98A2324C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385" y="3195200"/>
            <a:ext cx="683154" cy="506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13C59-A25B-AB6A-F559-F5EE1525AF3F}"/>
              </a:ext>
            </a:extLst>
          </p:cNvPr>
          <p:cNvSpPr txBox="1"/>
          <p:nvPr/>
        </p:nvSpPr>
        <p:spPr>
          <a:xfrm>
            <a:off x="5067948" y="906271"/>
            <a:ext cx="609414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Home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Clean landing page with strong visual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Smooth scrolling and modern layout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BC88A71-F57C-2DF6-5AC6-705F23E10F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6281" y="3305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EA514-63EA-2055-F046-063C186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86" y="1488987"/>
            <a:ext cx="5609063" cy="34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520C6-4E82-E0E2-31FF-D6A6C1E09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44237E-F191-A11A-ED41-6D7DB169D2B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E04C4EF3-D8B9-83C5-7DD0-0993F3ABD8B0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4F5C57D-D8E9-FEAF-B731-9911049B50E2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C76A0626-AF62-5A6C-5A32-CC22514FA5B5}"/>
              </a:ext>
            </a:extLst>
          </p:cNvPr>
          <p:cNvSpPr/>
          <p:nvPr/>
        </p:nvSpPr>
        <p:spPr>
          <a:xfrm rot="9569666">
            <a:off x="1034144" y="1424522"/>
            <a:ext cx="2743199" cy="2865956"/>
          </a:xfrm>
          <a:prstGeom prst="blockArc">
            <a:avLst>
              <a:gd name="adj1" fmla="val 14709960"/>
              <a:gd name="adj2" fmla="val 17795610"/>
              <a:gd name="adj3" fmla="val 2687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3278CFC-F301-7055-011F-50463F59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7514" y="3580106"/>
            <a:ext cx="653143" cy="606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70161-6C7C-0EA0-C7B2-E47AFC6FEC7B}"/>
              </a:ext>
            </a:extLst>
          </p:cNvPr>
          <p:cNvSpPr txBox="1"/>
          <p:nvPr/>
        </p:nvSpPr>
        <p:spPr>
          <a:xfrm>
            <a:off x="5226857" y="1415143"/>
            <a:ext cx="56204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Product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Displays eco-friendly hardware &amp; software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Clear call-to-action links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Card layout improves usability 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B300-68F2-C431-510E-17221886F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09" y="1966050"/>
            <a:ext cx="4408371" cy="28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5A023-C0BF-B630-BF0B-12092EBB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F55141-61FE-AEF4-CF4B-F9EBBC47EE3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3C7DC4E4-1CC4-715D-2CA3-FBDD6A710E37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40DAFCB5-5B71-5987-1DD3-D9B08CA2C949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6CD2214-A838-34E0-2740-50896182700B}"/>
              </a:ext>
            </a:extLst>
          </p:cNvPr>
          <p:cNvSpPr/>
          <p:nvPr/>
        </p:nvSpPr>
        <p:spPr>
          <a:xfrm rot="11930840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Brain in head with solid fill">
            <a:extLst>
              <a:ext uri="{FF2B5EF4-FFF2-40B4-BE49-F238E27FC236}">
                <a16:creationId xmlns:a16="http://schemas.microsoft.com/office/drawing/2014/main" id="{5C8806F9-2CC7-D9E3-AD4C-34902B2BB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713" y="3429000"/>
            <a:ext cx="607858" cy="65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EDF54-8E6D-6866-D84F-FDCC76AC0082}"/>
              </a:ext>
            </a:extLst>
          </p:cNvPr>
          <p:cNvSpPr txBox="1"/>
          <p:nvPr/>
        </p:nvSpPr>
        <p:spPr>
          <a:xfrm>
            <a:off x="5332230" y="1085474"/>
            <a:ext cx="598347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Contact</a:t>
            </a: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Simple contact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Improves user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Essential for real-world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8891-73F8-A96A-646E-56E401467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12" y="1594756"/>
            <a:ext cx="4853639" cy="31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08D9F-E9A9-E443-B62F-59D8CFAC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F8C158-DEDE-7CE1-AC53-A770F5C4454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4038B8D1-8D13-3019-0193-31E717DECB56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4DB3DA3-554D-86AD-9892-879C9F485FF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FA12199-94FA-4B31-D00E-E014ABE9EDDC}"/>
              </a:ext>
            </a:extLst>
          </p:cNvPr>
          <p:cNvSpPr/>
          <p:nvPr/>
        </p:nvSpPr>
        <p:spPr>
          <a:xfrm rot="1519065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8FD1F0F0-1335-F503-E54A-97D4F9B1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1" y="2650671"/>
            <a:ext cx="555172" cy="64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FDC01-EB21-5EF9-9FFB-5A5E861EF9A6}"/>
              </a:ext>
            </a:extLst>
          </p:cNvPr>
          <p:cNvSpPr txBox="1"/>
          <p:nvPr/>
        </p:nvSpPr>
        <p:spPr>
          <a:xfrm>
            <a:off x="5529941" y="582067"/>
            <a:ext cx="5316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Excel Data Overview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Business metrics such as pricing, inventory, availability, and experience levels were evaluated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Excel formulas for calculating: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Average prices and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Inventory value before or after discounts: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Stock availability status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0DE08-FEFD-08F3-CC53-8FF8957F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7" y="1092898"/>
            <a:ext cx="4251272" cy="31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CE8F0-BA00-6CFD-9377-844AAF4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21C7BF-8C26-520D-8119-E412D86EF40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13138314-C176-48E5-83B3-80A4BBEAF4FF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6013347-1753-5361-5E80-343A87A06276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B3142B9-B1A7-8FD8-86A4-5F9F187BE1C0}"/>
              </a:ext>
            </a:extLst>
          </p:cNvPr>
          <p:cNvSpPr/>
          <p:nvPr/>
        </p:nvSpPr>
        <p:spPr>
          <a:xfrm rot="1844167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Venn diagram with solid fill">
            <a:extLst>
              <a:ext uri="{FF2B5EF4-FFF2-40B4-BE49-F238E27FC236}">
                <a16:creationId xmlns:a16="http://schemas.microsoft.com/office/drawing/2014/main" id="{09A56D31-AB11-2375-819E-E38BA9B6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886" y="168728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084BA-12DB-6E60-6C57-0C041BD160EC}"/>
              </a:ext>
            </a:extLst>
          </p:cNvPr>
          <p:cNvSpPr txBox="1"/>
          <p:nvPr/>
        </p:nvSpPr>
        <p:spPr>
          <a:xfrm>
            <a:off x="5898996" y="1594756"/>
            <a:ext cx="499574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Design Decisions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Colour scheme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Green &amp; neutral tones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Typography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Clean &amp; modern fonts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Layout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grid and card-based sections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Responsive design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Works on different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FCBE3-26C2-C97B-895F-5D1F95055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99226-B943-DAE1-DD09-B5ECD320DA0A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044111C3-746C-54AE-9BC2-C258B2144CD8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805D9478-B855-853D-BAD0-09A657E75A9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1E06105-D7BF-A7A4-1717-2522CC202E79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665132A9-D677-C969-032D-C50DB5294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3B391-995B-8A77-99A7-A76A386F3E91}"/>
              </a:ext>
            </a:extLst>
          </p:cNvPr>
          <p:cNvSpPr txBox="1"/>
          <p:nvPr/>
        </p:nvSpPr>
        <p:spPr>
          <a:xfrm>
            <a:off x="5297892" y="903119"/>
            <a:ext cx="508176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Live Demo &amp; GitHub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GitHub Repository:</a:t>
            </a:r>
            <a:endParaRPr lang="en-US" sz="28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https://d.docs.live.net/ba6d92236af5366b/Desktop/AICT/final%20project/group5-Tech-startup.htm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Live Website(GitHub Pages):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https://d.docs.live.net/ba6d92236af5366b/Desktop/AICT/final%20project/download.htm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9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AE248-2985-4751-90A3-2E7DE36B1B3C}"/>
              </a:ext>
            </a:extLst>
          </p:cNvPr>
          <p:cNvSpPr txBox="1"/>
          <p:nvPr/>
        </p:nvSpPr>
        <p:spPr>
          <a:xfrm>
            <a:off x="957917" y="606479"/>
            <a:ext cx="30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SURVEY RESULTS: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F8C761-E415-6D89-8C25-63814063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44" y="1189706"/>
            <a:ext cx="4867275" cy="24955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D22C51-7D52-838D-5E02-E4435190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477" y="1189706"/>
            <a:ext cx="4305300" cy="24526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9CC488-BA3C-D5D5-2094-A240D2F47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044" y="3954152"/>
            <a:ext cx="4867275" cy="242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F9A09-10D7-8818-304D-9E0DD6997373}"/>
              </a:ext>
            </a:extLst>
          </p:cNvPr>
          <p:cNvSpPr txBox="1"/>
          <p:nvPr/>
        </p:nvSpPr>
        <p:spPr>
          <a:xfrm>
            <a:off x="6096000" y="4230477"/>
            <a:ext cx="537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Visual comparison of sustainability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Charts make data easy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Supports the project’s eco-friendly mission</a:t>
            </a:r>
          </a:p>
        </p:txBody>
      </p:sp>
    </p:spTree>
    <p:extLst>
      <p:ext uri="{BB962C8B-B14F-4D97-AF65-F5344CB8AC3E}">
        <p14:creationId xmlns:p14="http://schemas.microsoft.com/office/powerpoint/2010/main" val="32468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4F18D-ABEE-02BF-254B-94B1BD3ED358}"/>
              </a:ext>
            </a:extLst>
          </p:cNvPr>
          <p:cNvSpPr/>
          <p:nvPr/>
        </p:nvSpPr>
        <p:spPr>
          <a:xfrm>
            <a:off x="6888803" y="2046475"/>
            <a:ext cx="2492828" cy="3243942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724C20-7F43-CECE-355C-84A41EA7CC40}"/>
              </a:ext>
            </a:extLst>
          </p:cNvPr>
          <p:cNvSpPr/>
          <p:nvPr/>
        </p:nvSpPr>
        <p:spPr>
          <a:xfrm>
            <a:off x="2969139" y="585010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51DE46-5EDD-040F-C679-E8F3A9A64C42}"/>
              </a:ext>
            </a:extLst>
          </p:cNvPr>
          <p:cNvSpPr/>
          <p:nvPr/>
        </p:nvSpPr>
        <p:spPr>
          <a:xfrm>
            <a:off x="9768085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C207DC-99ED-C74E-5CCA-5446B5E90E01}"/>
              </a:ext>
            </a:extLst>
          </p:cNvPr>
          <p:cNvSpPr/>
          <p:nvPr/>
        </p:nvSpPr>
        <p:spPr>
          <a:xfrm>
            <a:off x="12578454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EADDBF-F371-7162-8575-51443F21B4D0}"/>
              </a:ext>
            </a:extLst>
          </p:cNvPr>
          <p:cNvSpPr/>
          <p:nvPr/>
        </p:nvSpPr>
        <p:spPr>
          <a:xfrm>
            <a:off x="15432365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978911-AD2F-E328-2408-4F10EFF2EEF2}"/>
              </a:ext>
            </a:extLst>
          </p:cNvPr>
          <p:cNvSpPr/>
          <p:nvPr/>
        </p:nvSpPr>
        <p:spPr>
          <a:xfrm>
            <a:off x="18286276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6981-E25B-2DD0-A2DE-0E71CE2262F2}"/>
              </a:ext>
            </a:extLst>
          </p:cNvPr>
          <p:cNvSpPr txBox="1"/>
          <p:nvPr/>
        </p:nvSpPr>
        <p:spPr>
          <a:xfrm>
            <a:off x="366664" y="1213098"/>
            <a:ext cx="236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Few products available at website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 Laptops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High-performance laptops for work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902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61223-0243-A085-4B6D-A19EF5D6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C693B9-DD54-5BBD-5750-130D45275324}"/>
              </a:ext>
            </a:extLst>
          </p:cNvPr>
          <p:cNvSpPr/>
          <p:nvPr/>
        </p:nvSpPr>
        <p:spPr>
          <a:xfrm rot="21418292">
            <a:off x="3468515" y="959255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0B089A-7929-8587-7FA2-139B4FC985EF}"/>
              </a:ext>
            </a:extLst>
          </p:cNvPr>
          <p:cNvSpPr/>
          <p:nvPr/>
        </p:nvSpPr>
        <p:spPr>
          <a:xfrm rot="21418292">
            <a:off x="-5905326" y="959255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44937-3E47-D4A5-DC68-89967C8515E0}"/>
              </a:ext>
            </a:extLst>
          </p:cNvPr>
          <p:cNvSpPr/>
          <p:nvPr/>
        </p:nvSpPr>
        <p:spPr>
          <a:xfrm rot="21418292">
            <a:off x="6914397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FDFAD8-0F5E-1938-9A02-9276EBCD8E92}"/>
              </a:ext>
            </a:extLst>
          </p:cNvPr>
          <p:cNvSpPr/>
          <p:nvPr/>
        </p:nvSpPr>
        <p:spPr>
          <a:xfrm rot="21418292">
            <a:off x="9676539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B2390F-EB4C-422A-64F3-22FA829A576A}"/>
              </a:ext>
            </a:extLst>
          </p:cNvPr>
          <p:cNvSpPr/>
          <p:nvPr/>
        </p:nvSpPr>
        <p:spPr>
          <a:xfrm rot="21418292">
            <a:off x="15432365" y="1554110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047666-6D2D-64BA-6A40-A50F9EE84977}"/>
              </a:ext>
            </a:extLst>
          </p:cNvPr>
          <p:cNvSpPr/>
          <p:nvPr/>
        </p:nvSpPr>
        <p:spPr>
          <a:xfrm rot="21418292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5E481-5848-243E-50EB-1B81075933AB}"/>
              </a:ext>
            </a:extLst>
          </p:cNvPr>
          <p:cNvSpPr txBox="1"/>
          <p:nvPr/>
        </p:nvSpPr>
        <p:spPr>
          <a:xfrm>
            <a:off x="694164" y="3105835"/>
            <a:ext cx="2294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Head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Noise-Cancelling studio quality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2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09B50-643B-EDEE-B67E-15847CF5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2D0C0-57C2-8EB4-530E-BE8CE4A5B088}"/>
              </a:ext>
            </a:extLst>
          </p:cNvPr>
          <p:cNvSpPr/>
          <p:nvPr/>
        </p:nvSpPr>
        <p:spPr>
          <a:xfrm rot="10800000">
            <a:off x="-5131171" y="214007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B8876D-A377-CEB0-2597-5D6FDE927C21}"/>
              </a:ext>
            </a:extLst>
          </p:cNvPr>
          <p:cNvSpPr/>
          <p:nvPr/>
        </p:nvSpPr>
        <p:spPr>
          <a:xfrm rot="10800000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F70230-BD5C-C808-7F3D-799866EF540E}"/>
              </a:ext>
            </a:extLst>
          </p:cNvPr>
          <p:cNvSpPr/>
          <p:nvPr/>
        </p:nvSpPr>
        <p:spPr>
          <a:xfrm rot="10800000">
            <a:off x="3386791" y="1412342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7A810-7245-41D4-461F-C96C50E7AC48}"/>
              </a:ext>
            </a:extLst>
          </p:cNvPr>
          <p:cNvSpPr/>
          <p:nvPr/>
        </p:nvSpPr>
        <p:spPr>
          <a:xfrm rot="10800000">
            <a:off x="7024941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091F27-29ED-3095-7C4D-88A524CC2384}"/>
              </a:ext>
            </a:extLst>
          </p:cNvPr>
          <p:cNvSpPr/>
          <p:nvPr/>
        </p:nvSpPr>
        <p:spPr>
          <a:xfrm rot="10800000">
            <a:off x="971897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E2A75F-3ED9-7556-27F2-9E40F133BC90}"/>
              </a:ext>
            </a:extLst>
          </p:cNvPr>
          <p:cNvSpPr/>
          <p:nvPr/>
        </p:nvSpPr>
        <p:spPr>
          <a:xfrm rot="10800000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D2FBC-A659-8F58-0E42-5F70BA6E43A9}"/>
              </a:ext>
            </a:extLst>
          </p:cNvPr>
          <p:cNvSpPr txBox="1"/>
          <p:nvPr/>
        </p:nvSpPr>
        <p:spPr>
          <a:xfrm>
            <a:off x="880945" y="3105835"/>
            <a:ext cx="202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Bluetooth Speakers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Portable speakers with powerful bass and clarity</a:t>
            </a:r>
          </a:p>
        </p:txBody>
      </p:sp>
    </p:spTree>
    <p:extLst>
      <p:ext uri="{BB962C8B-B14F-4D97-AF65-F5344CB8AC3E}">
        <p14:creationId xmlns:p14="http://schemas.microsoft.com/office/powerpoint/2010/main" val="16329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395F3D-5F97-AD6B-830E-5A3F19C111BB}"/>
              </a:ext>
            </a:extLst>
          </p:cNvPr>
          <p:cNvSpPr/>
          <p:nvPr/>
        </p:nvSpPr>
        <p:spPr>
          <a:xfrm>
            <a:off x="0" y="0"/>
            <a:ext cx="12140386" cy="7056959"/>
          </a:xfrm>
          <a:custGeom>
            <a:avLst/>
            <a:gdLst>
              <a:gd name="csX0" fmla="*/ 0 w 12191999"/>
              <a:gd name="csY0" fmla="*/ 0 h 6858000"/>
              <a:gd name="csX1" fmla="*/ 8499976 w 12191999"/>
              <a:gd name="csY1" fmla="*/ 0 h 6858000"/>
              <a:gd name="csX2" fmla="*/ 8318414 w 12191999"/>
              <a:gd name="csY2" fmla="*/ 172794 h 6858000"/>
              <a:gd name="csX3" fmla="*/ 8290983 w 12191999"/>
              <a:gd name="csY3" fmla="*/ 1281260 h 6858000"/>
              <a:gd name="csX4" fmla="*/ 8389267 w 12191999"/>
              <a:gd name="csY4" fmla="*/ 1384532 h 6858000"/>
              <a:gd name="csX5" fmla="*/ 9497733 w 12191999"/>
              <a:gd name="csY5" fmla="*/ 1411963 h 6858000"/>
              <a:gd name="csX6" fmla="*/ 10345554 w 12191999"/>
              <a:gd name="csY6" fmla="*/ 605089 h 6858000"/>
              <a:gd name="csX7" fmla="*/ 10588841 w 12191999"/>
              <a:gd name="csY7" fmla="*/ 56537 h 6858000"/>
              <a:gd name="csX8" fmla="*/ 10584830 w 12191999"/>
              <a:gd name="csY8" fmla="*/ 0 h 6858000"/>
              <a:gd name="csX9" fmla="*/ 11122779 w 12191999"/>
              <a:gd name="csY9" fmla="*/ 0 h 6858000"/>
              <a:gd name="csX10" fmla="*/ 7822874 w 12191999"/>
              <a:gd name="csY10" fmla="*/ 3269828 h 6858000"/>
              <a:gd name="csX11" fmla="*/ 7815004 w 12191999"/>
              <a:gd name="csY11" fmla="*/ 4988672 h 6858000"/>
              <a:gd name="csX12" fmla="*/ 8223146 w 12191999"/>
              <a:gd name="csY12" fmla="*/ 5400567 h 6858000"/>
              <a:gd name="csX13" fmla="*/ 9941990 w 12191999"/>
              <a:gd name="csY13" fmla="*/ 5408437 h 6858000"/>
              <a:gd name="csX14" fmla="*/ 12191999 w 12191999"/>
              <a:gd name="csY14" fmla="*/ 3178936 h 6858000"/>
              <a:gd name="csX15" fmla="*/ 12191999 w 12191999"/>
              <a:gd name="csY15" fmla="*/ 3540510 h 6858000"/>
              <a:gd name="csX16" fmla="*/ 11313093 w 12191999"/>
              <a:gd name="csY16" fmla="*/ 4447045 h 6858000"/>
              <a:gd name="csX17" fmla="*/ 11330445 w 12191999"/>
              <a:gd name="csY17" fmla="*/ 5568377 h 6858000"/>
              <a:gd name="csX18" fmla="*/ 11424290 w 12191999"/>
              <a:gd name="csY18" fmla="*/ 5659361 h 6858000"/>
              <a:gd name="csX19" fmla="*/ 12139764 w 12191999"/>
              <a:gd name="csY19" fmla="*/ 5866062 h 6858000"/>
              <a:gd name="csX20" fmla="*/ 12191999 w 12191999"/>
              <a:gd name="csY20" fmla="*/ 5849698 h 6858000"/>
              <a:gd name="csX21" fmla="*/ 12191999 w 12191999"/>
              <a:gd name="csY21" fmla="*/ 6858000 h 6858000"/>
              <a:gd name="csX22" fmla="*/ 0 w 12191999"/>
              <a:gd name="csY22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8499976" y="0"/>
                </a:lnTo>
                <a:lnTo>
                  <a:pt x="8318414" y="172794"/>
                </a:lnTo>
                <a:cubicBezTo>
                  <a:pt x="8004744" y="471314"/>
                  <a:pt x="7992463" y="967591"/>
                  <a:pt x="8290983" y="1281260"/>
                </a:cubicBezTo>
                <a:lnTo>
                  <a:pt x="8389267" y="1384532"/>
                </a:lnTo>
                <a:cubicBezTo>
                  <a:pt x="8687787" y="1698202"/>
                  <a:pt x="9184063" y="1710483"/>
                  <a:pt x="9497733" y="1411963"/>
                </a:cubicBezTo>
                <a:lnTo>
                  <a:pt x="10345554" y="605089"/>
                </a:lnTo>
                <a:cubicBezTo>
                  <a:pt x="10502389" y="455829"/>
                  <a:pt x="10583877" y="257130"/>
                  <a:pt x="10588841" y="56537"/>
                </a:cubicBezTo>
                <a:lnTo>
                  <a:pt x="10584830" y="0"/>
                </a:lnTo>
                <a:lnTo>
                  <a:pt x="11122779" y="0"/>
                </a:lnTo>
                <a:lnTo>
                  <a:pt x="7822874" y="3269828"/>
                </a:lnTo>
                <a:cubicBezTo>
                  <a:pt x="7346055" y="3742300"/>
                  <a:pt x="7342532" y="4511853"/>
                  <a:pt x="7815004" y="4988672"/>
                </a:cubicBezTo>
                <a:lnTo>
                  <a:pt x="8223146" y="5400567"/>
                </a:lnTo>
                <a:cubicBezTo>
                  <a:pt x="8695618" y="5877386"/>
                  <a:pt x="9465171" y="5880909"/>
                  <a:pt x="9941990" y="5408437"/>
                </a:cubicBezTo>
                <a:lnTo>
                  <a:pt x="12191999" y="3178936"/>
                </a:lnTo>
                <a:lnTo>
                  <a:pt x="12191999" y="3540510"/>
                </a:lnTo>
                <a:lnTo>
                  <a:pt x="11313093" y="4447045"/>
                </a:lnTo>
                <a:cubicBezTo>
                  <a:pt x="11008237" y="4761484"/>
                  <a:pt x="11016006" y="5263521"/>
                  <a:pt x="11330445" y="5568377"/>
                </a:cubicBezTo>
                <a:lnTo>
                  <a:pt x="11424290" y="5659361"/>
                </a:lnTo>
                <a:cubicBezTo>
                  <a:pt x="11620814" y="5849895"/>
                  <a:pt x="11890619" y="5918311"/>
                  <a:pt x="12139764" y="5866062"/>
                </a:cubicBezTo>
                <a:lnTo>
                  <a:pt x="12191999" y="5849698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0D49F1-99B1-E11D-2209-AF176E7140B0}"/>
              </a:ext>
            </a:extLst>
          </p:cNvPr>
          <p:cNvSpPr txBox="1"/>
          <p:nvPr/>
        </p:nvSpPr>
        <p:spPr>
          <a:xfrm>
            <a:off x="349307" y="1591060"/>
            <a:ext cx="299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“ Tech Start Up”</a:t>
            </a: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94B00-F65A-CEC0-B826-B949D6AD6B32}"/>
              </a:ext>
            </a:extLst>
          </p:cNvPr>
          <p:cNvSpPr txBox="1"/>
          <p:nvPr/>
        </p:nvSpPr>
        <p:spPr>
          <a:xfrm>
            <a:off x="797174" y="2043973"/>
            <a:ext cx="311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MEMBERS: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8C7160-7F80-64EB-D35E-BE4598A43D27}"/>
              </a:ext>
            </a:extLst>
          </p:cNvPr>
          <p:cNvSpPr txBox="1"/>
          <p:nvPr/>
        </p:nvSpPr>
        <p:spPr>
          <a:xfrm>
            <a:off x="255047" y="2468418"/>
            <a:ext cx="258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Sania Zahra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E3C6B-771A-FBFD-7394-0FF066E6EF2C}"/>
              </a:ext>
            </a:extLst>
          </p:cNvPr>
          <p:cNvSpPr txBox="1"/>
          <p:nvPr/>
        </p:nvSpPr>
        <p:spPr>
          <a:xfrm>
            <a:off x="265696" y="3385706"/>
            <a:ext cx="288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Hadia Nabeel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EFB1C9-4E75-7195-7476-30EF59DCCD2C}"/>
              </a:ext>
            </a:extLst>
          </p:cNvPr>
          <p:cNvSpPr txBox="1"/>
          <p:nvPr/>
        </p:nvSpPr>
        <p:spPr>
          <a:xfrm>
            <a:off x="1118783" y="3756124"/>
            <a:ext cx="276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Ayesha Siddiqa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BE64C3-45A8-ABD7-E398-BB19FEF30C38}"/>
              </a:ext>
            </a:extLst>
          </p:cNvPr>
          <p:cNvSpPr txBox="1"/>
          <p:nvPr/>
        </p:nvSpPr>
        <p:spPr>
          <a:xfrm>
            <a:off x="909429" y="5104307"/>
            <a:ext cx="18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COURSE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64E17-F6F3-958E-3E71-664A4227040C}"/>
              </a:ext>
            </a:extLst>
          </p:cNvPr>
          <p:cNvSpPr txBox="1"/>
          <p:nvPr/>
        </p:nvSpPr>
        <p:spPr>
          <a:xfrm>
            <a:off x="2145775" y="5508534"/>
            <a:ext cx="234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AICTL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4EC323-660F-0D9D-E55C-F45E43791FA8}"/>
              </a:ext>
            </a:extLst>
          </p:cNvPr>
          <p:cNvSpPr txBox="1"/>
          <p:nvPr/>
        </p:nvSpPr>
        <p:spPr>
          <a:xfrm>
            <a:off x="283693" y="4211747"/>
            <a:ext cx="221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Soha Kazmi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9EC519-64EF-E997-26F4-7E49CD762ACF}"/>
              </a:ext>
            </a:extLst>
          </p:cNvPr>
          <p:cNvSpPr txBox="1"/>
          <p:nvPr/>
        </p:nvSpPr>
        <p:spPr>
          <a:xfrm>
            <a:off x="1459802" y="4642642"/>
            <a:ext cx="207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Minahil Umer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484D65-0475-5868-C4C3-AC2F2158984B}"/>
              </a:ext>
            </a:extLst>
          </p:cNvPr>
          <p:cNvSpPr txBox="1"/>
          <p:nvPr/>
        </p:nvSpPr>
        <p:spPr>
          <a:xfrm>
            <a:off x="1118783" y="2906147"/>
            <a:ext cx="247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Amna Khan</a:t>
            </a:r>
          </a:p>
        </p:txBody>
      </p:sp>
    </p:spTree>
    <p:extLst>
      <p:ext uri="{BB962C8B-B14F-4D97-AF65-F5344CB8AC3E}">
        <p14:creationId xmlns:p14="http://schemas.microsoft.com/office/powerpoint/2010/main" val="25922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5" grpId="0"/>
      <p:bldP spid="76" grpId="0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4DF4D-C290-E468-3E08-210C619B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A34A3-25A3-B7A6-1F6C-D2CDED460F10}"/>
              </a:ext>
            </a:extLst>
          </p:cNvPr>
          <p:cNvSpPr/>
          <p:nvPr/>
        </p:nvSpPr>
        <p:spPr>
          <a:xfrm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386F8F-D4C8-729F-D39E-FB3DA60FF823}"/>
              </a:ext>
            </a:extLst>
          </p:cNvPr>
          <p:cNvSpPr/>
          <p:nvPr/>
        </p:nvSpPr>
        <p:spPr>
          <a:xfrm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B6C934-8A42-88E3-2C4D-C6BAFE374502}"/>
              </a:ext>
            </a:extLst>
          </p:cNvPr>
          <p:cNvSpPr/>
          <p:nvPr/>
        </p:nvSpPr>
        <p:spPr>
          <a:xfrm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6F93E5-B4BB-ABE4-3A09-EBFB3136BA0F}"/>
              </a:ext>
            </a:extLst>
          </p:cNvPr>
          <p:cNvSpPr/>
          <p:nvPr/>
        </p:nvSpPr>
        <p:spPr>
          <a:xfrm>
            <a:off x="3248588" y="1045724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24C0B6-DAA4-D93F-51DC-47DA10FBC8B5}"/>
              </a:ext>
            </a:extLst>
          </p:cNvPr>
          <p:cNvSpPr/>
          <p:nvPr/>
        </p:nvSpPr>
        <p:spPr>
          <a:xfrm>
            <a:off x="687812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F64E48-6D2D-8437-F07A-3706DDE07387}"/>
              </a:ext>
            </a:extLst>
          </p:cNvPr>
          <p:cNvSpPr/>
          <p:nvPr/>
        </p:nvSpPr>
        <p:spPr>
          <a:xfrm>
            <a:off x="9689273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349E-D499-EC07-B3A3-F86C1A221A60}"/>
              </a:ext>
            </a:extLst>
          </p:cNvPr>
          <p:cNvSpPr txBox="1"/>
          <p:nvPr/>
        </p:nvSpPr>
        <p:spPr>
          <a:xfrm>
            <a:off x="1116456" y="3159338"/>
            <a:ext cx="1704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Wireless Earbuds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Compact sound with immersive 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8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21C5C-C56F-1FB0-553F-886F6D17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114C1F-22A7-D163-55AE-06CED6C38BFD}"/>
              </a:ext>
            </a:extLst>
          </p:cNvPr>
          <p:cNvSpPr/>
          <p:nvPr/>
        </p:nvSpPr>
        <p:spPr>
          <a:xfrm rot="1059435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07C56-D57D-9FE2-76EC-E7B081DD398A}"/>
              </a:ext>
            </a:extLst>
          </p:cNvPr>
          <p:cNvSpPr/>
          <p:nvPr/>
        </p:nvSpPr>
        <p:spPr>
          <a:xfrm rot="1059435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E527D-ACDC-0926-EAB2-B4E8F226EAAF}"/>
              </a:ext>
            </a:extLst>
          </p:cNvPr>
          <p:cNvSpPr/>
          <p:nvPr/>
        </p:nvSpPr>
        <p:spPr>
          <a:xfrm rot="1059435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D2FFE4-8898-7B8B-20CB-B71D2FEC56FD}"/>
              </a:ext>
            </a:extLst>
          </p:cNvPr>
          <p:cNvSpPr/>
          <p:nvPr/>
        </p:nvSpPr>
        <p:spPr>
          <a:xfrm rot="1059435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4F3B0-4816-B733-0038-45E419D372BA}"/>
              </a:ext>
            </a:extLst>
          </p:cNvPr>
          <p:cNvSpPr/>
          <p:nvPr/>
        </p:nvSpPr>
        <p:spPr>
          <a:xfrm rot="10594352">
            <a:off x="2753099" y="661481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E978E7-ADAC-BF78-68E4-13120ECADC3F}"/>
              </a:ext>
            </a:extLst>
          </p:cNvPr>
          <p:cNvSpPr/>
          <p:nvPr/>
        </p:nvSpPr>
        <p:spPr>
          <a:xfrm rot="10594352">
            <a:off x="6946073" y="1807029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E8081-2541-0D38-CCCA-2A7384B9713B}"/>
              </a:ext>
            </a:extLst>
          </p:cNvPr>
          <p:cNvSpPr txBox="1"/>
          <p:nvPr/>
        </p:nvSpPr>
        <p:spPr>
          <a:xfrm>
            <a:off x="647977" y="3375306"/>
            <a:ext cx="1655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Smart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Latest smartphones with powerful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1F7F3-C716-5132-689D-3C84CD19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50B00F-5B33-DB9A-202B-8C545FB30471}"/>
              </a:ext>
            </a:extLst>
          </p:cNvPr>
          <p:cNvSpPr/>
          <p:nvPr/>
        </p:nvSpPr>
        <p:spPr>
          <a:xfrm rot="2139466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5E9451-65A0-F519-A76D-2CB51CD3299E}"/>
              </a:ext>
            </a:extLst>
          </p:cNvPr>
          <p:cNvSpPr/>
          <p:nvPr/>
        </p:nvSpPr>
        <p:spPr>
          <a:xfrm rot="2139466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7D638E-2738-193F-9E08-C99F96DC0969}"/>
              </a:ext>
            </a:extLst>
          </p:cNvPr>
          <p:cNvSpPr/>
          <p:nvPr/>
        </p:nvSpPr>
        <p:spPr>
          <a:xfrm rot="2139466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8FABD6-FAE3-33D2-A38A-ACF3BD024783}"/>
              </a:ext>
            </a:extLst>
          </p:cNvPr>
          <p:cNvSpPr/>
          <p:nvPr/>
        </p:nvSpPr>
        <p:spPr>
          <a:xfrm rot="2139466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2D9490-80D8-AD82-4A18-C87CE093D489}"/>
              </a:ext>
            </a:extLst>
          </p:cNvPr>
          <p:cNvSpPr/>
          <p:nvPr/>
        </p:nvSpPr>
        <p:spPr>
          <a:xfrm rot="21394662">
            <a:off x="-6507175" y="-1186774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48B0E-026E-2AC8-015F-8CC60C2F1C84}"/>
              </a:ext>
            </a:extLst>
          </p:cNvPr>
          <p:cNvSpPr/>
          <p:nvPr/>
        </p:nvSpPr>
        <p:spPr>
          <a:xfrm rot="56239">
            <a:off x="3930499" y="817123"/>
            <a:ext cx="3073416" cy="4078206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4AF-38C4-EDC9-BB56-EFB1377EF3EB}"/>
              </a:ext>
            </a:extLst>
          </p:cNvPr>
          <p:cNvSpPr txBox="1"/>
          <p:nvPr/>
        </p:nvSpPr>
        <p:spPr>
          <a:xfrm>
            <a:off x="914401" y="2859932"/>
            <a:ext cx="2982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Power Banks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High-capacity portable charging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B09121-C82D-6994-363F-F4605358E4C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2A7222-720D-28EF-87EB-3AECA143A3C5}"/>
              </a:ext>
            </a:extLst>
          </p:cNvPr>
          <p:cNvSpPr/>
          <p:nvPr/>
        </p:nvSpPr>
        <p:spPr>
          <a:xfrm>
            <a:off x="8376596" y="3890249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915481-22F0-F189-E01B-F8CD25A89404}"/>
              </a:ext>
            </a:extLst>
          </p:cNvPr>
          <p:cNvSpPr/>
          <p:nvPr/>
        </p:nvSpPr>
        <p:spPr>
          <a:xfrm>
            <a:off x="8327571" y="685800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756AAF-E9B3-AC65-6A43-B7B70D0E78C6}"/>
              </a:ext>
            </a:extLst>
          </p:cNvPr>
          <p:cNvSpPr/>
          <p:nvPr/>
        </p:nvSpPr>
        <p:spPr>
          <a:xfrm>
            <a:off x="5208814" y="8518070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9E9F81-815E-9426-1813-335667E1F808}"/>
              </a:ext>
            </a:extLst>
          </p:cNvPr>
          <p:cNvSpPr/>
          <p:nvPr/>
        </p:nvSpPr>
        <p:spPr>
          <a:xfrm>
            <a:off x="1883229" y="7237898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051E5-6779-DC27-46DB-AF05DE5D9FF1}"/>
              </a:ext>
            </a:extLst>
          </p:cNvPr>
          <p:cNvSpPr/>
          <p:nvPr/>
        </p:nvSpPr>
        <p:spPr>
          <a:xfrm>
            <a:off x="1576691" y="3890250"/>
            <a:ext cx="1774372" cy="164374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DC02E-762A-81BA-55BD-C35EEA3593BD}"/>
              </a:ext>
            </a:extLst>
          </p:cNvPr>
          <p:cNvSpPr/>
          <p:nvPr/>
        </p:nvSpPr>
        <p:spPr>
          <a:xfrm>
            <a:off x="4350259" y="1407984"/>
            <a:ext cx="3162126" cy="29099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2CCB6-E2C0-A3AB-8D7B-7DF6EDFB8637}"/>
              </a:ext>
            </a:extLst>
          </p:cNvPr>
          <p:cNvSpPr txBox="1"/>
          <p:nvPr/>
        </p:nvSpPr>
        <p:spPr>
          <a:xfrm>
            <a:off x="4902740" y="4513634"/>
            <a:ext cx="225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Frontend Developer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462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BBA7B-7CB4-0CD3-1316-974D48E0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17FA4D-6FFF-B308-6EB0-99669C89DB3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312071-206D-2DD0-F54C-DDC2A4D9608E}"/>
              </a:ext>
            </a:extLst>
          </p:cNvPr>
          <p:cNvSpPr/>
          <p:nvPr/>
        </p:nvSpPr>
        <p:spPr>
          <a:xfrm>
            <a:off x="8659586" y="6509583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B36398-75A6-B2A2-88CF-BDBEBE41FDA2}"/>
              </a:ext>
            </a:extLst>
          </p:cNvPr>
          <p:cNvSpPr/>
          <p:nvPr/>
        </p:nvSpPr>
        <p:spPr>
          <a:xfrm>
            <a:off x="4958617" y="8603146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7875B9-C844-A1E8-73B9-28EBEB5EAC16}"/>
              </a:ext>
            </a:extLst>
          </p:cNvPr>
          <p:cNvSpPr/>
          <p:nvPr/>
        </p:nvSpPr>
        <p:spPr>
          <a:xfrm>
            <a:off x="1551214" y="6509583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503ED-52BC-35EA-02E2-0B22295E1C66}"/>
              </a:ext>
            </a:extLst>
          </p:cNvPr>
          <p:cNvSpPr/>
          <p:nvPr/>
        </p:nvSpPr>
        <p:spPr>
          <a:xfrm>
            <a:off x="1711676" y="4104135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20BB00-F0C6-DBCF-211A-B32FAC3ABFE2}"/>
              </a:ext>
            </a:extLst>
          </p:cNvPr>
          <p:cNvSpPr/>
          <p:nvPr/>
        </p:nvSpPr>
        <p:spPr>
          <a:xfrm>
            <a:off x="4958617" y="1248870"/>
            <a:ext cx="2512226" cy="244702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9F509F-3E27-0BF9-FF12-70965448B153}"/>
              </a:ext>
            </a:extLst>
          </p:cNvPr>
          <p:cNvSpPr/>
          <p:nvPr/>
        </p:nvSpPr>
        <p:spPr>
          <a:xfrm>
            <a:off x="8659585" y="4011606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134E6-A65A-E92A-47D9-DE275D07AA43}"/>
              </a:ext>
            </a:extLst>
          </p:cNvPr>
          <p:cNvSpPr txBox="1"/>
          <p:nvPr/>
        </p:nvSpPr>
        <p:spPr>
          <a:xfrm>
            <a:off x="4682135" y="3919469"/>
            <a:ext cx="278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Backened Developer   </a:t>
            </a:r>
          </a:p>
        </p:txBody>
      </p:sp>
    </p:spTree>
    <p:extLst>
      <p:ext uri="{BB962C8B-B14F-4D97-AF65-F5344CB8AC3E}">
        <p14:creationId xmlns:p14="http://schemas.microsoft.com/office/powerpoint/2010/main" val="403440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DCBA5-96CD-6883-EBC3-99D3CD53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4CDB09-4D44-AB34-D749-4404E4010816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07CD7F-F2C1-90BE-4631-D2886E44E70D}"/>
              </a:ext>
            </a:extLst>
          </p:cNvPr>
          <p:cNvSpPr/>
          <p:nvPr/>
        </p:nvSpPr>
        <p:spPr>
          <a:xfrm>
            <a:off x="5105400" y="8406520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D871-F3CE-DB77-FD9A-487DE46CA100}"/>
              </a:ext>
            </a:extLst>
          </p:cNvPr>
          <p:cNvSpPr/>
          <p:nvPr/>
        </p:nvSpPr>
        <p:spPr>
          <a:xfrm>
            <a:off x="1581645" y="6509583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4706A5-A52D-5F9D-D8FF-8CD76C92821F}"/>
              </a:ext>
            </a:extLst>
          </p:cNvPr>
          <p:cNvSpPr/>
          <p:nvPr/>
        </p:nvSpPr>
        <p:spPr>
          <a:xfrm>
            <a:off x="1758042" y="4011606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858D3B-8CE0-4678-EEBC-A1577F88F41E}"/>
              </a:ext>
            </a:extLst>
          </p:cNvPr>
          <p:cNvSpPr/>
          <p:nvPr/>
        </p:nvSpPr>
        <p:spPr>
          <a:xfrm>
            <a:off x="4958617" y="2103984"/>
            <a:ext cx="2259306" cy="213727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15F797-04DD-D267-A6A2-CD52943DF032}"/>
              </a:ext>
            </a:extLst>
          </p:cNvPr>
          <p:cNvSpPr/>
          <p:nvPr/>
        </p:nvSpPr>
        <p:spPr>
          <a:xfrm>
            <a:off x="8801561" y="3953328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767508-5C35-A0F7-2821-6B726F1A2E06}"/>
              </a:ext>
            </a:extLst>
          </p:cNvPr>
          <p:cNvSpPr/>
          <p:nvPr/>
        </p:nvSpPr>
        <p:spPr>
          <a:xfrm>
            <a:off x="8801561" y="6509583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2AF1C-7AEB-DA4F-9B6B-C06B1DE667E2}"/>
              </a:ext>
            </a:extLst>
          </p:cNvPr>
          <p:cNvSpPr txBox="1"/>
          <p:nvPr/>
        </p:nvSpPr>
        <p:spPr>
          <a:xfrm>
            <a:off x="4797887" y="4411754"/>
            <a:ext cx="27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UI/UX Designer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E0FF9-E3AB-7647-7038-43B0EC47D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6D413D-68C5-693E-34DF-A695ACA742A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FC99B-3324-24BA-F7AA-1A085406CC19}"/>
              </a:ext>
            </a:extLst>
          </p:cNvPr>
          <p:cNvSpPr/>
          <p:nvPr/>
        </p:nvSpPr>
        <p:spPr>
          <a:xfrm>
            <a:off x="1510309" y="6472686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DF9B94-F4E9-8D9F-6A1D-11212CC3C274}"/>
              </a:ext>
            </a:extLst>
          </p:cNvPr>
          <p:cNvSpPr/>
          <p:nvPr/>
        </p:nvSpPr>
        <p:spPr>
          <a:xfrm>
            <a:off x="1823357" y="360543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5CA5D7-913B-105C-B906-462B427E8944}"/>
              </a:ext>
            </a:extLst>
          </p:cNvPr>
          <p:cNvSpPr/>
          <p:nvPr/>
        </p:nvSpPr>
        <p:spPr>
          <a:xfrm>
            <a:off x="5019935" y="1595877"/>
            <a:ext cx="2645461" cy="250919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6B7B5-35E3-4EAA-FA77-3BD786851E3A}"/>
              </a:ext>
            </a:extLst>
          </p:cNvPr>
          <p:cNvSpPr/>
          <p:nvPr/>
        </p:nvSpPr>
        <p:spPr>
          <a:xfrm>
            <a:off x="8700491" y="3568139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37918-9245-FE94-FAC8-D787CF4E6566}"/>
              </a:ext>
            </a:extLst>
          </p:cNvPr>
          <p:cNvSpPr/>
          <p:nvPr/>
        </p:nvSpPr>
        <p:spPr>
          <a:xfrm>
            <a:off x="8700491" y="6406251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06C04B-E8BB-6AAC-33DF-F26E85103FD5}"/>
              </a:ext>
            </a:extLst>
          </p:cNvPr>
          <p:cNvSpPr/>
          <p:nvPr/>
        </p:nvSpPr>
        <p:spPr>
          <a:xfrm>
            <a:off x="5208813" y="8425542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0E83-C565-A786-0DD2-CC1DAF7B2F9D}"/>
              </a:ext>
            </a:extLst>
          </p:cNvPr>
          <p:cNvSpPr txBox="1"/>
          <p:nvPr/>
        </p:nvSpPr>
        <p:spPr>
          <a:xfrm>
            <a:off x="3466842" y="4192940"/>
            <a:ext cx="5878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Quality Assurance Tester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14B068-761E-496E-B291-0091189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CC4489-87E1-2820-BC29-B557A0457F2B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7849FF-42BB-6E76-47E7-BBC5D893A65B}"/>
              </a:ext>
            </a:extLst>
          </p:cNvPr>
          <p:cNvSpPr/>
          <p:nvPr/>
        </p:nvSpPr>
        <p:spPr>
          <a:xfrm>
            <a:off x="1717138" y="3678742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9CF0B-2D97-8D1E-C53B-1E822DC9390A}"/>
              </a:ext>
            </a:extLst>
          </p:cNvPr>
          <p:cNvSpPr/>
          <p:nvPr/>
        </p:nvSpPr>
        <p:spPr>
          <a:xfrm>
            <a:off x="4727643" y="1690882"/>
            <a:ext cx="2586147" cy="2371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99166-4069-7645-C5A6-2E3A5ED2614A}"/>
              </a:ext>
            </a:extLst>
          </p:cNvPr>
          <p:cNvSpPr/>
          <p:nvPr/>
        </p:nvSpPr>
        <p:spPr>
          <a:xfrm>
            <a:off x="8582451" y="3605430"/>
            <a:ext cx="1694365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0CE886-9B37-06D6-E855-3AA302F9946E}"/>
              </a:ext>
            </a:extLst>
          </p:cNvPr>
          <p:cNvSpPr/>
          <p:nvPr/>
        </p:nvSpPr>
        <p:spPr>
          <a:xfrm>
            <a:off x="8884146" y="6517390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37D40-E226-1665-5F37-BB245CD2F9F0}"/>
              </a:ext>
            </a:extLst>
          </p:cNvPr>
          <p:cNvSpPr/>
          <p:nvPr/>
        </p:nvSpPr>
        <p:spPr>
          <a:xfrm>
            <a:off x="5121059" y="8161133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FCFC35-B408-40F3-42DB-2147171EF2D1}"/>
              </a:ext>
            </a:extLst>
          </p:cNvPr>
          <p:cNvSpPr/>
          <p:nvPr/>
        </p:nvSpPr>
        <p:spPr>
          <a:xfrm>
            <a:off x="1533483" y="6405477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7BA1-2E05-4E3E-6BEE-91884FC4A99D}"/>
              </a:ext>
            </a:extLst>
          </p:cNvPr>
          <p:cNvSpPr txBox="1"/>
          <p:nvPr/>
        </p:nvSpPr>
        <p:spPr>
          <a:xfrm>
            <a:off x="3046379" y="432667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Deployment and Maintenance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4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A1793C-780D-131B-EECF-2BA0866FDC99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FEC69AA8-018C-3CF7-50CF-447325C020EC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5839CE99-1EFF-8EC5-2FA7-4A0345241287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E1679A93-422A-5C54-669C-D77815A21FF0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7EF73A05-8C81-3DED-E045-DF30B0EC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5B4A6-2045-D7F7-721A-8037CA6AAC3C}"/>
              </a:ext>
            </a:extLst>
          </p:cNvPr>
          <p:cNvSpPr txBox="1"/>
          <p:nvPr/>
        </p:nvSpPr>
        <p:spPr>
          <a:xfrm>
            <a:off x="4789713" y="1152243"/>
            <a:ext cx="634269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This project is a Tech Startup Website developed for the AICTL Lab semester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Represents an imaginary technology-based startup.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Built using 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Demonstrates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Website design skills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Documentation &amp; presentation skills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Version control and publishing using GitHub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04F4-6D15-B787-84A1-107C56DD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7EFFF2-17AC-FD58-D789-AE7AF1E6584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B848FDA7-E7A1-6F9F-4080-1DFB0E36431E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CF893A5-61FB-339E-5533-BC694C96FC25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F142028-EF34-7AC1-DA53-D0BD269C5284}"/>
              </a:ext>
            </a:extLst>
          </p:cNvPr>
          <p:cNvSpPr/>
          <p:nvPr/>
        </p:nvSpPr>
        <p:spPr>
          <a:xfrm rot="4035953">
            <a:off x="1150282" y="1539649"/>
            <a:ext cx="2743199" cy="2635702"/>
          </a:xfrm>
          <a:prstGeom prst="blockArc">
            <a:avLst>
              <a:gd name="adj1" fmla="val 14222197"/>
              <a:gd name="adj2" fmla="val 17837285"/>
              <a:gd name="adj3" fmla="val 2756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8A19E9DC-AC0C-55C1-16B3-605397BB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0657" y="2045424"/>
            <a:ext cx="598714" cy="678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6CF12-C926-61A5-5535-7739B336B317}"/>
              </a:ext>
            </a:extLst>
          </p:cNvPr>
          <p:cNvSpPr txBox="1"/>
          <p:nvPr/>
        </p:nvSpPr>
        <p:spPr>
          <a:xfrm>
            <a:off x="4767941" y="1415143"/>
            <a:ext cx="609414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Design a professional Tech Startup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Clearly represent startup services and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Apply HTML and CSS concepts practically.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Improve documentation and presentation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GitHub for version control and website publishing.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Promote eco-friendly digital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Present key sustainability using Excel </a:t>
            </a:r>
          </a:p>
        </p:txBody>
      </p:sp>
    </p:spTree>
    <p:extLst>
      <p:ext uri="{BB962C8B-B14F-4D97-AF65-F5344CB8AC3E}">
        <p14:creationId xmlns:p14="http://schemas.microsoft.com/office/powerpoint/2010/main" val="306980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555</TotalTime>
  <Words>386</Words>
  <Application>Microsoft Office PowerPoint</Application>
  <PresentationFormat>Widescreen</PresentationFormat>
  <Paragraphs>122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Agrandir Grand</vt:lpstr>
      <vt:lpstr>Arial</vt:lpstr>
      <vt:lpstr>Arial Black</vt:lpstr>
      <vt:lpstr>Calibri</vt:lpstr>
      <vt:lpstr>Gill Sans MT</vt:lpstr>
      <vt:lpstr>Montserrat Medium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 zahra</dc:creator>
  <cp:lastModifiedBy>nasir jutt</cp:lastModifiedBy>
  <cp:revision>5</cp:revision>
  <dcterms:created xsi:type="dcterms:W3CDTF">2025-12-30T15:26:14Z</dcterms:created>
  <dcterms:modified xsi:type="dcterms:W3CDTF">2026-01-08T08:23:44Z</dcterms:modified>
</cp:coreProperties>
</file>